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58" r:id="rId5"/>
    <p:sldId id="259" r:id="rId6"/>
    <p:sldId id="256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524"/>
    <p:restoredTop sz="94651"/>
  </p:normalViewPr>
  <p:slideViewPr>
    <p:cSldViewPr snapToGrid="0">
      <p:cViewPr varScale="1">
        <p:scale>
          <a:sx n="65" d="100"/>
          <a:sy n="65" d="100"/>
        </p:scale>
        <p:origin x="22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AF06-D1FA-CA25-4EDD-0C62AC511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1A91A-5A5C-1476-B82E-BB1BB3475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A5B9-1C7F-649E-3A4B-4CBE66F9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AA42-FF62-1900-4B6A-9DCD0111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F6AD2-4802-977D-6F35-089A1A97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18E6-7C90-BF94-FC2F-1E7B895E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CC088-B55A-A410-A37A-85C0200AF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C3F68-19CC-0D98-28C1-AECBA0C6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0C72-8728-643C-8A67-358F74A8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4CB1-4FA7-4598-2408-D90CA210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DE0A8-ED5D-BFFF-966A-28CDBD838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C39B6-D0F2-A0EF-962C-108710907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3172-0807-B5F5-FD3A-62551996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01BBD-342E-E32C-D425-A10B0345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3C090-CB56-963E-D8AB-7A199595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97FE-6D0B-3D82-22AF-3C8BA3BD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C767-AFD2-2312-52E9-C0106A4BC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EEC3-B4FD-19EB-A4EC-A2B31715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5C17-5B6A-AF4D-A956-F74AB844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A93F3-BB29-ED59-3421-43E932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AD8C-0D79-B7ED-0117-1AEB6C13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3BAE2-A788-0ED6-90A8-FA87C2851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007DE-447A-BBD8-5E57-19790E21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3CCE3-3693-9F0E-08D0-903FB479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9EA7-CF10-6A75-BF07-A15F0B4F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FE9E-BD0D-07E8-70B6-004244AB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C9E4-E799-CD9F-4D13-41BA30A13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19ED3-4CFE-EC8D-2E87-11E08C780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8EB12-FDC0-CE69-07EB-9502652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F843-A24B-110C-EC67-ED4063E7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4A3A2-310F-0229-F61D-143350DA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91F4F-F39C-DF30-61E7-223A39E2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BB0EE-924E-97DC-2CFF-B9506F743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C6F01-6450-C156-22B7-96B1AAA42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03073-60C3-C5F9-3461-5B8ED7F1D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A9176-0DE9-87DC-7C60-477C54A6A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34BB1-0682-F52E-A921-9239F466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ADD2F-6FB9-53CB-85A9-85198DAD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19B78-C6DA-2A74-4530-1A88F66F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C4AD-4C39-4EEA-A59B-2454F48F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FC5D6-F1A8-FB9F-FF1B-676D23B0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B0CCC-BC0A-D0C6-8074-7E769A3A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28375-4D63-E9F3-2B7A-E04FBCBC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0B774-CCF9-B672-35C9-584BE6B6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20776-B8DB-8A7F-2C04-9D1985C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F4C4-E346-BD82-6377-029AAC62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87A5-3A75-2ADF-6305-7019AB44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89BE4-B3E9-9714-2C3E-E4C9AAE2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8C816-A507-0B30-AB1F-3FFF2BCA8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2315B-5D8A-468F-491D-169A7C6E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A70C-19F5-2EB9-33D4-B592EAC2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E0682-ED1A-6E39-89E4-C5949F69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0B9-A4E2-B418-963C-EE1D0FF5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1FEEF-D099-06F0-235D-FBDC2BFEF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AC287-8142-D8FB-5093-6CF0A0259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EBFCF-0B6B-DBB6-D7D4-90D65B8B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6A8A9-4075-26CE-46E0-9D44B836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3F4B-BE42-E44F-E445-A8A9FAA5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1EA75-AE2E-795B-9103-E3FF7E2E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350B5-3EA6-D4AD-73AA-D855F04D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BA13-370E-07CE-5822-BAB0F705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8B18-B311-6C4B-A366-FD73308BB9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A11D-66F1-EF09-EAFE-156ADC9D9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CFFD5-4DA4-1C7D-110A-196D89BC3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B79C-44CD-9B4D-A220-2F40F4A1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B347-8F67-5D87-0470-5D9399E6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AE748466-C978-FF9F-1A64-A5F3D9FA4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92075"/>
            <a:ext cx="10001250" cy="6400800"/>
          </a:xfrm>
        </p:spPr>
      </p:pic>
    </p:spTree>
    <p:extLst>
      <p:ext uri="{BB962C8B-B14F-4D97-AF65-F5344CB8AC3E}">
        <p14:creationId xmlns:p14="http://schemas.microsoft.com/office/powerpoint/2010/main" val="183946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A2B5-F468-64FA-97CD-F1102149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white goods, refrigerator, appliance&#10;&#10;Description automatically generated">
            <a:extLst>
              <a:ext uri="{FF2B5EF4-FFF2-40B4-BE49-F238E27FC236}">
                <a16:creationId xmlns:a16="http://schemas.microsoft.com/office/drawing/2014/main" id="{24D04614-6AF7-28E7-8E75-3BFF974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011" y="228600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354166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9390-79CA-3845-7AB0-7CC9CB26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indoor, floor, tiled&#10;&#10;Description automatically generated">
            <a:extLst>
              <a:ext uri="{FF2B5EF4-FFF2-40B4-BE49-F238E27FC236}">
                <a16:creationId xmlns:a16="http://schemas.microsoft.com/office/drawing/2014/main" id="{44665B62-8436-D464-CFC3-2F8138A5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011" y="92075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250961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7AA-0145-CBD6-47FB-E17191BF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14C07DE5-4F50-0177-6842-2C23C23C6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380" y="228600"/>
            <a:ext cx="9565240" cy="6400800"/>
          </a:xfrm>
        </p:spPr>
      </p:pic>
    </p:spTree>
    <p:extLst>
      <p:ext uri="{BB962C8B-B14F-4D97-AF65-F5344CB8AC3E}">
        <p14:creationId xmlns:p14="http://schemas.microsoft.com/office/powerpoint/2010/main" val="98765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D67D-B497-341B-5E23-80B272C3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7ADDE0CB-9D4B-9279-7BBC-BE32ECDB8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364348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F416-E53F-5F72-688B-7E90DF8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shop, window&#10;&#10;Description automatically generated">
            <a:extLst>
              <a:ext uri="{FF2B5EF4-FFF2-40B4-BE49-F238E27FC236}">
                <a16:creationId xmlns:a16="http://schemas.microsoft.com/office/drawing/2014/main" id="{34F9975E-AA0D-1BCA-EE50-D232430FD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132" y="228600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165328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BE0A-553B-FCFC-6E75-1805C1CE8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15911-8B4C-E71F-EC6A-B74F93E07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61DA448-1664-1ADF-F16C-7E548174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9601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7E7D-F2AC-C1FC-E0C5-4D4402A2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pointing to a wall with pictures on it&#10;&#10;Description automatically generated with low confidence">
            <a:extLst>
              <a:ext uri="{FF2B5EF4-FFF2-40B4-BE49-F238E27FC236}">
                <a16:creationId xmlns:a16="http://schemas.microsoft.com/office/drawing/2014/main" id="{D6025F45-04B2-40D6-F5DC-E10896E60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306108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008E-AD83-351E-51D6-8E0EF4C1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7C2AD48-9B49-E6CC-3DF7-8F4B7160F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65125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241704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1792-3167-824F-E80D-7D540587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3F6FE8A3-BC72-7E03-22B1-F4A08A1B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"/>
            <a:ext cx="9601200" cy="6400800"/>
          </a:xfrm>
        </p:spPr>
      </p:pic>
    </p:spTree>
    <p:extLst>
      <p:ext uri="{BB962C8B-B14F-4D97-AF65-F5344CB8AC3E}">
        <p14:creationId xmlns:p14="http://schemas.microsoft.com/office/powerpoint/2010/main" val="344665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Margles</dc:creator>
  <cp:lastModifiedBy>Judy Margles</cp:lastModifiedBy>
  <cp:revision>2</cp:revision>
  <dcterms:created xsi:type="dcterms:W3CDTF">2022-11-16T05:42:01Z</dcterms:created>
  <dcterms:modified xsi:type="dcterms:W3CDTF">2022-11-16T06:00:48Z</dcterms:modified>
</cp:coreProperties>
</file>